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23400-9B10-46B4-A06E-E28F3276A74B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88E41-6FDA-4FA1-8B0A-B7A437FB5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B3E-5C94-4FEE-BEF7-8CDEEDA0AE98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0639-00F8-403A-8A95-2C6295454FB7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60D-326E-462A-9CC3-59BDE3EDE323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A8088E-70E3-4513-B9F8-A1E256EF8023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0663-6B59-4F29-B5B2-991FB9E0E81B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F5BF-CAA1-488E-A6DA-3E69FC224A1B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32D9-D3F6-48F4-8E60-F4550C6F24AB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48C6B-FDA0-4D50-A35D-8DD683EB4C77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6316-FB40-44E1-9F4B-C2FFE17219CD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EF2B64-B121-4CDD-8C45-B872EA3D34DB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092-B81A-4D09-B2C4-984F26576C7A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A8C349-9974-477D-AAC0-C4360C25ADD5}" type="datetime1">
              <a:rPr lang="en-US" smtClean="0"/>
              <a:pPr/>
              <a:t>1/12/2017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What kinds of toys do you see?</a:t>
            </a:r>
          </a:p>
          <a:p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Is there a section that is supposed to be for boys?</a:t>
            </a:r>
          </a:p>
          <a:p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Is there a section that is supposed to be for girls?</a:t>
            </a:r>
          </a:p>
          <a:p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How do you know.</a:t>
            </a:r>
          </a:p>
          <a:p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What section do you like to go to first?</a:t>
            </a:r>
          </a:p>
          <a:p>
            <a:r>
              <a:rPr lang="en-US" sz="36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What toy have you chosen?</a:t>
            </a:r>
            <a:endParaRPr lang="en-US" sz="36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 anchor="t">
            <a:normAutofit/>
          </a:bodyPr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ylfaen" pitchFamily="18" charset="0"/>
              </a:rPr>
              <a:t>Should toys be gender neutral or segregated along gender lines? 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ylfaen" pitchFamily="18" charset="0"/>
            </a:endParaRPr>
          </a:p>
          <a:p>
            <a:pPr>
              <a:buNone/>
            </a:pPr>
            <a:endParaRPr lang="ka-GE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ylfaen" pitchFamily="18" charset="0"/>
            </a:endParaRP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ylfaen" pitchFamily="18" charset="0"/>
              </a:rPr>
              <a:t>What should companies do to make toys so that both girls and boys feel comfortable playing with? Describe concrete steps of making changes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</TotalTime>
  <Words>91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sophia kvernadze</dc:creator>
  <cp:lastModifiedBy>Theo Magalashvili</cp:lastModifiedBy>
  <cp:revision>7</cp:revision>
  <dcterms:created xsi:type="dcterms:W3CDTF">2006-08-16T00:00:00Z</dcterms:created>
  <dcterms:modified xsi:type="dcterms:W3CDTF">2017-01-12T09:49:10Z</dcterms:modified>
</cp:coreProperties>
</file>