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a-GE" i="1" dirty="0"/>
              <a:t>ეკა  მესხი </a:t>
            </a:r>
            <a:endParaRPr lang="en-US" dirty="0"/>
          </a:p>
          <a:p>
            <a:r>
              <a:rPr lang="ka-GE" i="1" dirty="0"/>
              <a:t>ვ. ესვანჯიას სახელობის იტალიური სკოლა“ცისკარი“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b="1" dirty="0"/>
              <a:t>ბრძენი ყვავი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2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bochorishvili\Desktop\yvav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5588" y="2518410"/>
            <a:ext cx="6592824" cy="25831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გამოყენებული ტექსტი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7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181" y="1524000"/>
            <a:ext cx="628963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მოსწავლეთა ნამუშევრები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8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181" y="1524000"/>
            <a:ext cx="628963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მოსწავლეთა ნამუშევრები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8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181" y="1524000"/>
            <a:ext cx="628963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მოსწავლეთა ნამუშევრები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40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19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Paper</vt:lpstr>
      <vt:lpstr>ბრძენი ყვავი </vt:lpstr>
      <vt:lpstr>გამოყენებული ტექსტი</vt:lpstr>
      <vt:lpstr>მოსწავლეთა ნამუშევრები</vt:lpstr>
      <vt:lpstr>მოსწავლეთა ნამუშევრები</vt:lpstr>
      <vt:lpstr>მოსწავლეთა ნამუშევრები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ბრძენი ყვავი </dc:title>
  <dc:creator>Tamar Mosiashvili</dc:creator>
  <cp:lastModifiedBy>Sony</cp:lastModifiedBy>
  <cp:revision>1</cp:revision>
  <dcterms:created xsi:type="dcterms:W3CDTF">2015-12-15T11:40:50Z</dcterms:created>
  <dcterms:modified xsi:type="dcterms:W3CDTF">2015-12-15T11:45:25Z</dcterms:modified>
</cp:coreProperties>
</file>